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C161056-82FD-4BA0-A2C6-404712248BDC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77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1" name="CustomShape 32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4" name="CustomShape 44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7" name="CustomShape 6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0" name="CustomShape 87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50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6" name="CustomShape 56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62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2" name="CustomShape 74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6" name="CustomShape 82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9" name="CustomShape 14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2" name="CustomShape 24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5" name="CustomShape 3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8" name="CustomShape 26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240" cy="12542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240" cy="12542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240" cy="5342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240" cy="5342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240" cy="5342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1%20-%20Image%20Segmentation/Lecture_11_Image_Segmentation_UNET.ipynb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/>
          <p:cNvSpPr/>
          <p:nvPr/>
        </p:nvSpPr>
        <p:spPr>
          <a:xfrm>
            <a:off x="360000" y="333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11 – Image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76"/>
          <p:cNvSpPr/>
          <p:nvPr/>
        </p:nvSpPr>
        <p:spPr>
          <a:xfrm>
            <a:off x="540000" y="4680000"/>
            <a:ext cx="917424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27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0" name="CustomShape 28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29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30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3" name="Text Box 6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200" cy="125028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/>
          <p:nvPr/>
        </p:nvSpPr>
        <p:spPr>
          <a:xfrm>
            <a:off x="7560000" y="1087920"/>
            <a:ext cx="974160" cy="125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1"/>
          <p:cNvSpPr/>
          <p:nvPr/>
        </p:nvSpPr>
        <p:spPr>
          <a:xfrm>
            <a:off x="360000" y="18295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(2015) 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698760" y="2992320"/>
            <a:ext cx="9019440" cy="330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3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40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42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2" name="Text Box 8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200" cy="1250280"/>
          </a:xfrm>
          <a:prstGeom prst="rect">
            <a:avLst/>
          </a:prstGeom>
          <a:ln w="0">
            <a:noFill/>
          </a:ln>
        </p:spPr>
      </p:pic>
      <p:sp>
        <p:nvSpPr>
          <p:cNvPr id="174" name=""/>
          <p:cNvSpPr/>
          <p:nvPr/>
        </p:nvSpPr>
        <p:spPr>
          <a:xfrm>
            <a:off x="7560000" y="1087920"/>
            <a:ext cx="974160" cy="125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43"/>
          <p:cNvSpPr/>
          <p:nvPr/>
        </p:nvSpPr>
        <p:spPr>
          <a:xfrm>
            <a:off x="360000" y="18295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1658160" y="2295720"/>
            <a:ext cx="6855840" cy="445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63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8" name="CustomShape 64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65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66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1" name="Text Box 12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200" cy="125028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>
            <a:off x="7560000" y="1087920"/>
            <a:ext cx="974160" cy="125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67"/>
          <p:cNvSpPr/>
          <p:nvPr/>
        </p:nvSpPr>
        <p:spPr>
          <a:xfrm>
            <a:off x="360000" y="18295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YOLO Inference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[NEXT CLASS, SORRY :(]</a:t>
            </a:r>
            <a:endParaRPr b="0" lang="pt-BR" sz="20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83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6" name="CustomShape 84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85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86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9" name="Text Box 15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2960" cy="3238200"/>
          </a:xfrm>
          <a:prstGeom prst="rect">
            <a:avLst/>
          </a:prstGeom>
          <a:ln w="0">
            <a:noFill/>
          </a:ln>
        </p:spPr>
      </p:pic>
      <p:sp>
        <p:nvSpPr>
          <p:cNvPr id="191" name=""/>
          <p:cNvSpPr/>
          <p:nvPr/>
        </p:nvSpPr>
        <p:spPr>
          <a:xfrm>
            <a:off x="6305040" y="2348640"/>
            <a:ext cx="2873160" cy="3229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45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3" name="CustomShape 46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47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8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6" name="Text Box 9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8200" cy="125028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/>
          <p:nvPr/>
        </p:nvSpPr>
        <p:spPr>
          <a:xfrm>
            <a:off x="8820000" y="1267920"/>
            <a:ext cx="1073880" cy="125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9"/>
          <p:cNvSpPr/>
          <p:nvPr/>
        </p:nvSpPr>
        <p:spPr>
          <a:xfrm>
            <a:off x="360000" y="18295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7560" cy="2879280"/>
          </a:xfrm>
          <a:prstGeom prst="rect">
            <a:avLst/>
          </a:prstGeom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8520" cy="289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5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– Mask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3" name="CustomShape 5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5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6" name="Text Box 10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8200" cy="125028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8820000" y="1267920"/>
            <a:ext cx="1073880" cy="125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5"/>
          <p:cNvSpPr/>
          <p:nvPr/>
        </p:nvSpPr>
        <p:spPr>
          <a:xfrm>
            <a:off x="360360" y="18295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11640" cy="437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57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- UNET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2" name="CustomShape 58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3" name="CustomShape 59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60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5" name="Text Box 11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61"/>
          <p:cNvSpPr/>
          <p:nvPr/>
        </p:nvSpPr>
        <p:spPr>
          <a:xfrm>
            <a:off x="360000" y="18295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8800" cy="418356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620000" y="2340000"/>
            <a:ext cx="3418560" cy="431532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"/>
          <p:cNvSpPr/>
          <p:nvPr/>
        </p:nvSpPr>
        <p:spPr>
          <a:xfrm>
            <a:off x="5040000" y="2340000"/>
            <a:ext cx="3418560" cy="431532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>
            <a:off x="1260000" y="4500000"/>
            <a:ext cx="898560" cy="17856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7920000" y="4500000"/>
            <a:ext cx="898560" cy="17856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8200" cy="125028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>
            <a:off x="8820360" y="1267920"/>
            <a:ext cx="1073880" cy="125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6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5" name="CustomShape 70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71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72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8" name="Text Box 13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73"/>
          <p:cNvSpPr/>
          <p:nvPr/>
        </p:nvSpPr>
        <p:spPr>
          <a:xfrm>
            <a:off x="360000" y="18295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(Training and Inference)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6660360" y="1267920"/>
            <a:ext cx="3238200" cy="1250280"/>
          </a:xfrm>
          <a:prstGeom prst="rect">
            <a:avLst/>
          </a:prstGeom>
          <a:ln w="0">
            <a:noFill/>
          </a:ln>
        </p:spPr>
      </p:pic>
      <p:sp>
        <p:nvSpPr>
          <p:cNvPr id="231" name=""/>
          <p:cNvSpPr/>
          <p:nvPr/>
        </p:nvSpPr>
        <p:spPr>
          <a:xfrm>
            <a:off x="8820360" y="1267920"/>
            <a:ext cx="1073880" cy="125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273400" y="4405320"/>
            <a:ext cx="6218640" cy="210348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273400" y="622188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2741760" y="622224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3174120" y="622260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3983400" y="625788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4343400" y="623988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775760" y="624024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568120" y="624060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5964120" y="624060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6360120" y="624060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07" name="Text Box 3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2960" cy="32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8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0" name="CustomShape 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1" name="CustomShape 1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2" name="CustomShape 11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3" name="Text Box 2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8200" cy="3050640"/>
          </a:xfrm>
          <a:prstGeom prst="rect">
            <a:avLst/>
          </a:prstGeom>
          <a:ln w="0"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3880" cy="90072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7380000" y="825480"/>
            <a:ext cx="794160" cy="900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78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8" name="CustomShape 79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9" name="CustomShape 80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81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1" name="Text Box 14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2960" cy="323820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3420000" y="2340000"/>
            <a:ext cx="2873160" cy="3229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6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1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13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8" name="Text Box 1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rcRect l="0" t="15841" r="0" b="0"/>
          <a:stretch/>
        </p:blipFill>
        <p:spPr>
          <a:xfrm>
            <a:off x="2686320" y="2411280"/>
            <a:ext cx="5411880" cy="409068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3880" cy="90072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8096040" y="825480"/>
            <a:ext cx="794160" cy="900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20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3" name="CustomShape 21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2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23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6" name="Text Box 5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3880" cy="900720"/>
          </a:xfrm>
          <a:prstGeom prst="rect">
            <a:avLst/>
          </a:prstGeom>
          <a:ln w="0">
            <a:noFill/>
          </a:ln>
        </p:spPr>
      </p:pic>
      <p:sp>
        <p:nvSpPr>
          <p:cNvPr id="138" name=""/>
          <p:cNvSpPr/>
          <p:nvPr/>
        </p:nvSpPr>
        <p:spPr>
          <a:xfrm>
            <a:off x="8096040" y="825480"/>
            <a:ext cx="794160" cy="900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5"/>
          <p:cNvSpPr/>
          <p:nvPr/>
        </p:nvSpPr>
        <p:spPr>
          <a:xfrm>
            <a:off x="360000" y="1836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8200" cy="251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33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2" name="CustomShape 34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35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36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5" name="Text Box 7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3880" cy="90072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8096040" y="825480"/>
            <a:ext cx="794160" cy="900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7"/>
          <p:cNvSpPr/>
          <p:nvPr/>
        </p:nvSpPr>
        <p:spPr>
          <a:xfrm>
            <a:off x="360000" y="1836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8480" cy="360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6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1" name="CustomShape 17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18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9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4" name="Text Box 4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8200" cy="125028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7560000" y="1087920"/>
            <a:ext cx="974160" cy="12502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4640" cy="362124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25"/>
          <p:cNvSpPr/>
          <p:nvPr/>
        </p:nvSpPr>
        <p:spPr>
          <a:xfrm>
            <a:off x="360000" y="18295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6644</TotalTime>
  <Application>LibreOffice/7.3.7.2$Linux_X86_64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2024-10-07T17:33:42Z</dcterms:modified>
  <cp:revision>158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